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2054"/>
    <a:srgbClr val="2145AB"/>
    <a:srgbClr val="1730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893D1D-6329-4ADD-BCDF-C187F2D3D154}" v="31" dt="2025-05-28T07:46:08.7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0"/>
  </p:normalViewPr>
  <p:slideViewPr>
    <p:cSldViewPr snapToGrid="0">
      <p:cViewPr varScale="1">
        <p:scale>
          <a:sx n="87" d="100"/>
          <a:sy n="87" d="100"/>
        </p:scale>
        <p:origin x="5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.Agiasophiti" userId="1004997b-101a-4b69-99f4-1bf035a50a74" providerId="ADAL" clId="{F8893D1D-6329-4ADD-BCDF-C187F2D3D154}"/>
    <pc:docChg chg="undo custSel addSld modSld modMainMaster">
      <pc:chgData name="Z.Agiasophiti" userId="1004997b-101a-4b69-99f4-1bf035a50a74" providerId="ADAL" clId="{F8893D1D-6329-4ADD-BCDF-C187F2D3D154}" dt="2025-05-28T07:46:08.708" v="248"/>
      <pc:docMkLst>
        <pc:docMk/>
      </pc:docMkLst>
      <pc:sldChg chg="addSp delSp modSp mod">
        <pc:chgData name="Z.Agiasophiti" userId="1004997b-101a-4b69-99f4-1bf035a50a74" providerId="ADAL" clId="{F8893D1D-6329-4ADD-BCDF-C187F2D3D154}" dt="2025-05-28T07:45:47.885" v="244"/>
        <pc:sldMkLst>
          <pc:docMk/>
          <pc:sldMk cId="4156449572" sldId="256"/>
        </pc:sldMkLst>
        <pc:spChg chg="add mod">
          <ac:chgData name="Z.Agiasophiti" userId="1004997b-101a-4b69-99f4-1bf035a50a74" providerId="ADAL" clId="{F8893D1D-6329-4ADD-BCDF-C187F2D3D154}" dt="2025-05-28T07:45:47.885" v="244"/>
          <ac:spMkLst>
            <pc:docMk/>
            <pc:sldMk cId="4156449572" sldId="256"/>
            <ac:spMk id="2" creationId="{9718F0DF-E32B-5F5D-7B66-0224CA49C9E6}"/>
          </ac:spMkLst>
        </pc:spChg>
        <pc:spChg chg="del mod">
          <ac:chgData name="Z.Agiasophiti" userId="1004997b-101a-4b69-99f4-1bf035a50a74" providerId="ADAL" clId="{F8893D1D-6329-4ADD-BCDF-C187F2D3D154}" dt="2025-05-28T07:37:04.758" v="75" actId="21"/>
          <ac:spMkLst>
            <pc:docMk/>
            <pc:sldMk cId="4156449572" sldId="256"/>
            <ac:spMk id="2" creationId="{A1DB000B-CFF3-94D5-0FDE-F3698AAA9C97}"/>
          </ac:spMkLst>
        </pc:spChg>
        <pc:spChg chg="del mod">
          <ac:chgData name="Z.Agiasophiti" userId="1004997b-101a-4b69-99f4-1bf035a50a74" providerId="ADAL" clId="{F8893D1D-6329-4ADD-BCDF-C187F2D3D154}" dt="2025-05-28T07:37:04.758" v="75" actId="21"/>
          <ac:spMkLst>
            <pc:docMk/>
            <pc:sldMk cId="4156449572" sldId="256"/>
            <ac:spMk id="3" creationId="{690B2079-3ED9-0894-689F-BF82EBC5BBBB}"/>
          </ac:spMkLst>
        </pc:spChg>
        <pc:spChg chg="add del mod">
          <ac:chgData name="Z.Agiasophiti" userId="1004997b-101a-4b69-99f4-1bf035a50a74" providerId="ADAL" clId="{F8893D1D-6329-4ADD-BCDF-C187F2D3D154}" dt="2025-05-28T07:37:04.758" v="75" actId="21"/>
          <ac:spMkLst>
            <pc:docMk/>
            <pc:sldMk cId="4156449572" sldId="256"/>
            <ac:spMk id="17" creationId="{DBF97788-CEB7-2C72-18F8-5073A97BA56B}"/>
          </ac:spMkLst>
        </pc:spChg>
        <pc:spChg chg="add del mod">
          <ac:chgData name="Z.Agiasophiti" userId="1004997b-101a-4b69-99f4-1bf035a50a74" providerId="ADAL" clId="{F8893D1D-6329-4ADD-BCDF-C187F2D3D154}" dt="2025-05-28T07:37:08.931" v="76" actId="478"/>
          <ac:spMkLst>
            <pc:docMk/>
            <pc:sldMk cId="4156449572" sldId="256"/>
            <ac:spMk id="23" creationId="{5D57A334-B481-4483-7C4A-9D96F54414D0}"/>
          </ac:spMkLst>
        </pc:spChg>
        <pc:spChg chg="add del mod">
          <ac:chgData name="Z.Agiasophiti" userId="1004997b-101a-4b69-99f4-1bf035a50a74" providerId="ADAL" clId="{F8893D1D-6329-4ADD-BCDF-C187F2D3D154}" dt="2025-05-28T07:37:08.931" v="76" actId="478"/>
          <ac:spMkLst>
            <pc:docMk/>
            <pc:sldMk cId="4156449572" sldId="256"/>
            <ac:spMk id="25" creationId="{E8718B58-3A0F-AD01-BBD1-9C95E02E55A3}"/>
          </ac:spMkLst>
        </pc:spChg>
        <pc:spChg chg="add mod">
          <ac:chgData name="Z.Agiasophiti" userId="1004997b-101a-4b69-99f4-1bf035a50a74" providerId="ADAL" clId="{F8893D1D-6329-4ADD-BCDF-C187F2D3D154}" dt="2025-05-28T07:42:43.850" v="239" actId="14100"/>
          <ac:spMkLst>
            <pc:docMk/>
            <pc:sldMk cId="4156449572" sldId="256"/>
            <ac:spMk id="27" creationId="{A1DB000B-CFF3-94D5-0FDE-F3698AAA9C97}"/>
          </ac:spMkLst>
        </pc:spChg>
        <pc:spChg chg="add mod">
          <ac:chgData name="Z.Agiasophiti" userId="1004997b-101a-4b69-99f4-1bf035a50a74" providerId="ADAL" clId="{F8893D1D-6329-4ADD-BCDF-C187F2D3D154}" dt="2025-05-28T07:42:49.740" v="241" actId="122"/>
          <ac:spMkLst>
            <pc:docMk/>
            <pc:sldMk cId="4156449572" sldId="256"/>
            <ac:spMk id="28" creationId="{690B2079-3ED9-0894-689F-BF82EBC5BBBB}"/>
          </ac:spMkLst>
        </pc:spChg>
        <pc:spChg chg="add del mod">
          <ac:chgData name="Z.Agiasophiti" userId="1004997b-101a-4b69-99f4-1bf035a50a74" providerId="ADAL" clId="{F8893D1D-6329-4ADD-BCDF-C187F2D3D154}" dt="2025-05-28T07:37:20.912" v="78" actId="21"/>
          <ac:spMkLst>
            <pc:docMk/>
            <pc:sldMk cId="4156449572" sldId="256"/>
            <ac:spMk id="32" creationId="{DBF97788-CEB7-2C72-18F8-5073A97BA56B}"/>
          </ac:spMkLst>
        </pc:spChg>
        <pc:picChg chg="del">
          <ac:chgData name="Z.Agiasophiti" userId="1004997b-101a-4b69-99f4-1bf035a50a74" providerId="ADAL" clId="{F8893D1D-6329-4ADD-BCDF-C187F2D3D154}" dt="2025-05-28T07:37:04.758" v="75" actId="21"/>
          <ac:picMkLst>
            <pc:docMk/>
            <pc:sldMk cId="4156449572" sldId="256"/>
            <ac:picMk id="9" creationId="{B1216AE7-D979-6883-7E3F-2FAF883134F8}"/>
          </ac:picMkLst>
        </pc:picChg>
        <pc:picChg chg="del mod">
          <ac:chgData name="Z.Agiasophiti" userId="1004997b-101a-4b69-99f4-1bf035a50a74" providerId="ADAL" clId="{F8893D1D-6329-4ADD-BCDF-C187F2D3D154}" dt="2025-05-28T07:37:04.758" v="75" actId="21"/>
          <ac:picMkLst>
            <pc:docMk/>
            <pc:sldMk cId="4156449572" sldId="256"/>
            <ac:picMk id="11" creationId="{8B412BB0-6918-18C1-82CF-F189D52C7AE9}"/>
          </ac:picMkLst>
        </pc:picChg>
        <pc:picChg chg="del">
          <ac:chgData name="Z.Agiasophiti" userId="1004997b-101a-4b69-99f4-1bf035a50a74" providerId="ADAL" clId="{F8893D1D-6329-4ADD-BCDF-C187F2D3D154}" dt="2025-05-28T07:37:04.758" v="75" actId="21"/>
          <ac:picMkLst>
            <pc:docMk/>
            <pc:sldMk cId="4156449572" sldId="256"/>
            <ac:picMk id="12" creationId="{882FDFC8-3812-EA5C-C20B-989E25C6F573}"/>
          </ac:picMkLst>
        </pc:picChg>
        <pc:picChg chg="add del mod">
          <ac:chgData name="Z.Agiasophiti" userId="1004997b-101a-4b69-99f4-1bf035a50a74" providerId="ADAL" clId="{F8893D1D-6329-4ADD-BCDF-C187F2D3D154}" dt="2025-05-28T07:36:27.474" v="43" actId="478"/>
          <ac:picMkLst>
            <pc:docMk/>
            <pc:sldMk cId="4156449572" sldId="256"/>
            <ac:picMk id="13" creationId="{2DEA7271-FFCD-190F-E678-88846C708D56}"/>
          </ac:picMkLst>
        </pc:picChg>
        <pc:picChg chg="add del mod">
          <ac:chgData name="Z.Agiasophiti" userId="1004997b-101a-4b69-99f4-1bf035a50a74" providerId="ADAL" clId="{F8893D1D-6329-4ADD-BCDF-C187F2D3D154}" dt="2025-05-28T07:37:04.758" v="75" actId="21"/>
          <ac:picMkLst>
            <pc:docMk/>
            <pc:sldMk cId="4156449572" sldId="256"/>
            <ac:picMk id="16" creationId="{96A19D64-D9E4-08DB-31B4-C777632480ED}"/>
          </ac:picMkLst>
        </pc:picChg>
        <pc:picChg chg="add mod">
          <ac:chgData name="Z.Agiasophiti" userId="1004997b-101a-4b69-99f4-1bf035a50a74" providerId="ADAL" clId="{F8893D1D-6329-4ADD-BCDF-C187F2D3D154}" dt="2025-05-28T07:35:34.567" v="31"/>
          <ac:picMkLst>
            <pc:docMk/>
            <pc:sldMk cId="4156449572" sldId="256"/>
            <ac:picMk id="19" creationId="{59B0B148-3C5D-1355-092E-B3739FE40C16}"/>
          </ac:picMkLst>
        </pc:picChg>
        <pc:picChg chg="add del mod">
          <ac:chgData name="Z.Agiasophiti" userId="1004997b-101a-4b69-99f4-1bf035a50a74" providerId="ADAL" clId="{F8893D1D-6329-4ADD-BCDF-C187F2D3D154}" dt="2025-05-28T07:37:04.758" v="75" actId="21"/>
          <ac:picMkLst>
            <pc:docMk/>
            <pc:sldMk cId="4156449572" sldId="256"/>
            <ac:picMk id="21" creationId="{BCD20363-AF6B-2FFB-6BFC-276EA0E39F1F}"/>
          </ac:picMkLst>
        </pc:picChg>
        <pc:picChg chg="add del mod">
          <ac:chgData name="Z.Agiasophiti" userId="1004997b-101a-4b69-99f4-1bf035a50a74" providerId="ADAL" clId="{F8893D1D-6329-4ADD-BCDF-C187F2D3D154}" dt="2025-05-28T07:37:20.912" v="78" actId="21"/>
          <ac:picMkLst>
            <pc:docMk/>
            <pc:sldMk cId="4156449572" sldId="256"/>
            <ac:picMk id="26" creationId="{882FDFC8-3812-EA5C-C20B-989E25C6F573}"/>
          </ac:picMkLst>
        </pc:picChg>
        <pc:picChg chg="add del mod">
          <ac:chgData name="Z.Agiasophiti" userId="1004997b-101a-4b69-99f4-1bf035a50a74" providerId="ADAL" clId="{F8893D1D-6329-4ADD-BCDF-C187F2D3D154}" dt="2025-05-28T07:37:20.912" v="78" actId="21"/>
          <ac:picMkLst>
            <pc:docMk/>
            <pc:sldMk cId="4156449572" sldId="256"/>
            <ac:picMk id="29" creationId="{B1216AE7-D979-6883-7E3F-2FAF883134F8}"/>
          </ac:picMkLst>
        </pc:picChg>
        <pc:picChg chg="add del mod">
          <ac:chgData name="Z.Agiasophiti" userId="1004997b-101a-4b69-99f4-1bf035a50a74" providerId="ADAL" clId="{F8893D1D-6329-4ADD-BCDF-C187F2D3D154}" dt="2025-05-28T07:37:20.912" v="78" actId="21"/>
          <ac:picMkLst>
            <pc:docMk/>
            <pc:sldMk cId="4156449572" sldId="256"/>
            <ac:picMk id="30" creationId="{8B412BB0-6918-18C1-82CF-F189D52C7AE9}"/>
          </ac:picMkLst>
        </pc:picChg>
        <pc:picChg chg="add del mod">
          <ac:chgData name="Z.Agiasophiti" userId="1004997b-101a-4b69-99f4-1bf035a50a74" providerId="ADAL" clId="{F8893D1D-6329-4ADD-BCDF-C187F2D3D154}" dt="2025-05-28T07:37:20.912" v="78" actId="21"/>
          <ac:picMkLst>
            <pc:docMk/>
            <pc:sldMk cId="4156449572" sldId="256"/>
            <ac:picMk id="31" creationId="{96A19D64-D9E4-08DB-31B4-C777632480ED}"/>
          </ac:picMkLst>
        </pc:picChg>
        <pc:picChg chg="add del mod">
          <ac:chgData name="Z.Agiasophiti" userId="1004997b-101a-4b69-99f4-1bf035a50a74" providerId="ADAL" clId="{F8893D1D-6329-4ADD-BCDF-C187F2D3D154}" dt="2025-05-28T07:37:20.912" v="78" actId="21"/>
          <ac:picMkLst>
            <pc:docMk/>
            <pc:sldMk cId="4156449572" sldId="256"/>
            <ac:picMk id="33" creationId="{BCD20363-AF6B-2FFB-6BFC-276EA0E39F1F}"/>
          </ac:picMkLst>
        </pc:picChg>
      </pc:sldChg>
      <pc:sldChg chg="addSp delSp modSp add mod">
        <pc:chgData name="Z.Agiasophiti" userId="1004997b-101a-4b69-99f4-1bf035a50a74" providerId="ADAL" clId="{F8893D1D-6329-4ADD-BCDF-C187F2D3D154}" dt="2025-05-28T07:45:52.065" v="245"/>
        <pc:sldMkLst>
          <pc:docMk/>
          <pc:sldMk cId="2990754015" sldId="257"/>
        </pc:sldMkLst>
        <pc:spChg chg="add mod">
          <ac:chgData name="Z.Agiasophiti" userId="1004997b-101a-4b69-99f4-1bf035a50a74" providerId="ADAL" clId="{F8893D1D-6329-4ADD-BCDF-C187F2D3D154}" dt="2025-05-28T07:45:52.065" v="245"/>
          <ac:spMkLst>
            <pc:docMk/>
            <pc:sldMk cId="2990754015" sldId="257"/>
            <ac:spMk id="2" creationId="{95639381-ED79-2173-8616-2AA0825F2653}"/>
          </ac:spMkLst>
        </pc:spChg>
        <pc:spChg chg="add del mod">
          <ac:chgData name="Z.Agiasophiti" userId="1004997b-101a-4b69-99f4-1bf035a50a74" providerId="ADAL" clId="{F8893D1D-6329-4ADD-BCDF-C187F2D3D154}" dt="2025-05-28T07:40:20.971" v="220" actId="478"/>
          <ac:spMkLst>
            <pc:docMk/>
            <pc:sldMk cId="2990754015" sldId="257"/>
            <ac:spMk id="3" creationId="{BDF86479-3A4C-5C27-8FEC-E7C8BF4601C8}"/>
          </ac:spMkLst>
        </pc:spChg>
        <pc:spChg chg="del">
          <ac:chgData name="Z.Agiasophiti" userId="1004997b-101a-4b69-99f4-1bf035a50a74" providerId="ADAL" clId="{F8893D1D-6329-4ADD-BCDF-C187F2D3D154}" dt="2025-05-28T07:40:18.470" v="219" actId="478"/>
          <ac:spMkLst>
            <pc:docMk/>
            <pc:sldMk cId="2990754015" sldId="257"/>
            <ac:spMk id="27" creationId="{A1DB000B-CFF3-94D5-0FDE-F3698AAA9C97}"/>
          </ac:spMkLst>
        </pc:spChg>
        <pc:spChg chg="mod">
          <ac:chgData name="Z.Agiasophiti" userId="1004997b-101a-4b69-99f4-1bf035a50a74" providerId="ADAL" clId="{F8893D1D-6329-4ADD-BCDF-C187F2D3D154}" dt="2025-05-28T07:42:57.618" v="242" actId="12"/>
          <ac:spMkLst>
            <pc:docMk/>
            <pc:sldMk cId="2990754015" sldId="257"/>
            <ac:spMk id="28" creationId="{690B2079-3ED9-0894-689F-BF82EBC5BBBB}"/>
          </ac:spMkLst>
        </pc:spChg>
      </pc:sldChg>
      <pc:sldChg chg="add">
        <pc:chgData name="Z.Agiasophiti" userId="1004997b-101a-4b69-99f4-1bf035a50a74" providerId="ADAL" clId="{F8893D1D-6329-4ADD-BCDF-C187F2D3D154}" dt="2025-05-28T07:46:01.893" v="246"/>
        <pc:sldMkLst>
          <pc:docMk/>
          <pc:sldMk cId="625026161" sldId="258"/>
        </pc:sldMkLst>
      </pc:sldChg>
      <pc:sldChg chg="add">
        <pc:chgData name="Z.Agiasophiti" userId="1004997b-101a-4b69-99f4-1bf035a50a74" providerId="ADAL" clId="{F8893D1D-6329-4ADD-BCDF-C187F2D3D154}" dt="2025-05-28T07:46:05.956" v="247"/>
        <pc:sldMkLst>
          <pc:docMk/>
          <pc:sldMk cId="866048796" sldId="259"/>
        </pc:sldMkLst>
      </pc:sldChg>
      <pc:sldChg chg="add">
        <pc:chgData name="Z.Agiasophiti" userId="1004997b-101a-4b69-99f4-1bf035a50a74" providerId="ADAL" clId="{F8893D1D-6329-4ADD-BCDF-C187F2D3D154}" dt="2025-05-28T07:46:08.708" v="248"/>
        <pc:sldMkLst>
          <pc:docMk/>
          <pc:sldMk cId="306962654" sldId="260"/>
        </pc:sldMkLst>
      </pc:sldChg>
      <pc:sldMasterChg chg="addSp delSp modSp mod modSldLayout">
        <pc:chgData name="Z.Agiasophiti" userId="1004997b-101a-4b69-99f4-1bf035a50a74" providerId="ADAL" clId="{F8893D1D-6329-4ADD-BCDF-C187F2D3D154}" dt="2025-05-28T07:45:14.342" v="243"/>
        <pc:sldMasterMkLst>
          <pc:docMk/>
          <pc:sldMasterMk cId="3364839347" sldId="2147483648"/>
        </pc:sldMasterMkLst>
        <pc:spChg chg="add del">
          <ac:chgData name="Z.Agiasophiti" userId="1004997b-101a-4b69-99f4-1bf035a50a74" providerId="ADAL" clId="{F8893D1D-6329-4ADD-BCDF-C187F2D3D154}" dt="2025-05-28T07:37:49.219" v="82" actId="478"/>
          <ac:spMkLst>
            <pc:docMk/>
            <pc:sldMasterMk cId="3364839347" sldId="2147483648"/>
            <ac:spMk id="2" creationId="{2B77DF21-D329-E90E-FCD6-93469558DED8}"/>
          </ac:spMkLst>
        </pc:spChg>
        <pc:spChg chg="add mod">
          <ac:chgData name="Z.Agiasophiti" userId="1004997b-101a-4b69-99f4-1bf035a50a74" providerId="ADAL" clId="{F8893D1D-6329-4ADD-BCDF-C187F2D3D154}" dt="2025-05-28T07:45:14.342" v="243"/>
          <ac:spMkLst>
            <pc:docMk/>
            <pc:sldMasterMk cId="3364839347" sldId="2147483648"/>
            <ac:spMk id="2" creationId="{8EE82A2C-694D-3817-88A7-B808E90AEF25}"/>
          </ac:spMkLst>
        </pc:spChg>
        <pc:spChg chg="add del">
          <ac:chgData name="Z.Agiasophiti" userId="1004997b-101a-4b69-99f4-1bf035a50a74" providerId="ADAL" clId="{F8893D1D-6329-4ADD-BCDF-C187F2D3D154}" dt="2025-05-28T07:37:49.219" v="82" actId="478"/>
          <ac:spMkLst>
            <pc:docMk/>
            <pc:sldMasterMk cId="3364839347" sldId="2147483648"/>
            <ac:spMk id="3" creationId="{1CA6C08F-8B77-576C-90A8-EEF0A1F81C67}"/>
          </ac:spMkLst>
        </pc:spChg>
        <pc:spChg chg="add del mod">
          <ac:chgData name="Z.Agiasophiti" userId="1004997b-101a-4b69-99f4-1bf035a50a74" providerId="ADAL" clId="{F8893D1D-6329-4ADD-BCDF-C187F2D3D154}" dt="2025-05-28T07:39:51.923" v="217" actId="478"/>
          <ac:spMkLst>
            <pc:docMk/>
            <pc:sldMasterMk cId="3364839347" sldId="2147483648"/>
            <ac:spMk id="4" creationId="{4F5FF481-32B6-5FD8-E494-7AC53D1CB6FE}"/>
          </ac:spMkLst>
        </pc:spChg>
        <pc:spChg chg="add del mod">
          <ac:chgData name="Z.Agiasophiti" userId="1004997b-101a-4b69-99f4-1bf035a50a74" providerId="ADAL" clId="{F8893D1D-6329-4ADD-BCDF-C187F2D3D154}" dt="2025-05-28T07:38:13.954" v="86" actId="478"/>
          <ac:spMkLst>
            <pc:docMk/>
            <pc:sldMasterMk cId="3364839347" sldId="2147483648"/>
            <ac:spMk id="5" creationId="{77B1BFAA-4651-B4CD-8E54-9546F9001AD8}"/>
          </ac:spMkLst>
        </pc:spChg>
        <pc:spChg chg="add del mod">
          <ac:chgData name="Z.Agiasophiti" userId="1004997b-101a-4b69-99f4-1bf035a50a74" providerId="ADAL" clId="{F8893D1D-6329-4ADD-BCDF-C187F2D3D154}" dt="2025-05-28T07:42:12.213" v="236"/>
          <ac:spMkLst>
            <pc:docMk/>
            <pc:sldMasterMk cId="3364839347" sldId="2147483648"/>
            <ac:spMk id="6" creationId="{5498F9B8-69E6-7844-C190-FF185BC291F0}"/>
          </ac:spMkLst>
        </pc:spChg>
        <pc:spChg chg="add mod ord">
          <ac:chgData name="Z.Agiasophiti" userId="1004997b-101a-4b69-99f4-1bf035a50a74" providerId="ADAL" clId="{F8893D1D-6329-4ADD-BCDF-C187F2D3D154}" dt="2025-05-28T07:39:24.938" v="214" actId="12789"/>
          <ac:spMkLst>
            <pc:docMk/>
            <pc:sldMasterMk cId="3364839347" sldId="2147483648"/>
            <ac:spMk id="11" creationId="{7625E4EF-CD36-8B2D-7906-77A8F6789E54}"/>
          </ac:spMkLst>
        </pc:spChg>
        <pc:spChg chg="add mod">
          <ac:chgData name="Z.Agiasophiti" userId="1004997b-101a-4b69-99f4-1bf035a50a74" providerId="ADAL" clId="{F8893D1D-6329-4ADD-BCDF-C187F2D3D154}" dt="2025-05-28T07:37:34.535" v="80"/>
          <ac:spMkLst>
            <pc:docMk/>
            <pc:sldMasterMk cId="3364839347" sldId="2147483648"/>
            <ac:spMk id="32" creationId="{DBF97788-CEB7-2C72-18F8-5073A97BA56B}"/>
          </ac:spMkLst>
        </pc:spChg>
        <pc:picChg chg="add mod ord">
          <ac:chgData name="Z.Agiasophiti" userId="1004997b-101a-4b69-99f4-1bf035a50a74" providerId="ADAL" clId="{F8893D1D-6329-4ADD-BCDF-C187F2D3D154}" dt="2025-05-28T07:38:08.875" v="84" actId="167"/>
          <ac:picMkLst>
            <pc:docMk/>
            <pc:sldMasterMk cId="3364839347" sldId="2147483648"/>
            <ac:picMk id="7" creationId="{FAB605A7-5338-FD26-3C3B-03B2F21E4FF4}"/>
          </ac:picMkLst>
        </pc:picChg>
        <pc:picChg chg="add mod ord">
          <ac:chgData name="Z.Agiasophiti" userId="1004997b-101a-4b69-99f4-1bf035a50a74" providerId="ADAL" clId="{F8893D1D-6329-4ADD-BCDF-C187F2D3D154}" dt="2025-05-28T07:38:08.875" v="84" actId="167"/>
          <ac:picMkLst>
            <pc:docMk/>
            <pc:sldMasterMk cId="3364839347" sldId="2147483648"/>
            <ac:picMk id="8" creationId="{3DD68D2C-95E7-A298-03F0-C6824E778FFE}"/>
          </ac:picMkLst>
        </pc:picChg>
        <pc:picChg chg="add mod ord">
          <ac:chgData name="Z.Agiasophiti" userId="1004997b-101a-4b69-99f4-1bf035a50a74" providerId="ADAL" clId="{F8893D1D-6329-4ADD-BCDF-C187F2D3D154}" dt="2025-05-28T07:38:08.875" v="84" actId="167"/>
          <ac:picMkLst>
            <pc:docMk/>
            <pc:sldMasterMk cId="3364839347" sldId="2147483648"/>
            <ac:picMk id="9" creationId="{CE006916-DAA7-3E4A-31F9-E11802A9C72C}"/>
          </ac:picMkLst>
        </pc:picChg>
        <pc:picChg chg="add mod ord">
          <ac:chgData name="Z.Agiasophiti" userId="1004997b-101a-4b69-99f4-1bf035a50a74" providerId="ADAL" clId="{F8893D1D-6329-4ADD-BCDF-C187F2D3D154}" dt="2025-05-28T07:39:24.938" v="214" actId="12789"/>
          <ac:picMkLst>
            <pc:docMk/>
            <pc:sldMasterMk cId="3364839347" sldId="2147483648"/>
            <ac:picMk id="10" creationId="{E547CA28-E2E1-C13A-50BE-8E67F6A887A5}"/>
          </ac:picMkLst>
        </pc:picChg>
        <pc:picChg chg="add mod ord">
          <ac:chgData name="Z.Agiasophiti" userId="1004997b-101a-4b69-99f4-1bf035a50a74" providerId="ADAL" clId="{F8893D1D-6329-4ADD-BCDF-C187F2D3D154}" dt="2025-05-28T07:39:24.938" v="214" actId="12789"/>
          <ac:picMkLst>
            <pc:docMk/>
            <pc:sldMasterMk cId="3364839347" sldId="2147483648"/>
            <ac:picMk id="12" creationId="{1362370E-D857-8CA5-6DF5-0F90660450A3}"/>
          </ac:picMkLst>
        </pc:picChg>
        <pc:picChg chg="add mod">
          <ac:chgData name="Z.Agiasophiti" userId="1004997b-101a-4b69-99f4-1bf035a50a74" providerId="ADAL" clId="{F8893D1D-6329-4ADD-BCDF-C187F2D3D154}" dt="2025-05-28T07:37:34.535" v="80"/>
          <ac:picMkLst>
            <pc:docMk/>
            <pc:sldMasterMk cId="3364839347" sldId="2147483648"/>
            <ac:picMk id="26" creationId="{882FDFC8-3812-EA5C-C20B-989E25C6F573}"/>
          </ac:picMkLst>
        </pc:picChg>
        <pc:picChg chg="add mod">
          <ac:chgData name="Z.Agiasophiti" userId="1004997b-101a-4b69-99f4-1bf035a50a74" providerId="ADAL" clId="{F8893D1D-6329-4ADD-BCDF-C187F2D3D154}" dt="2025-05-28T07:37:34.535" v="80"/>
          <ac:picMkLst>
            <pc:docMk/>
            <pc:sldMasterMk cId="3364839347" sldId="2147483648"/>
            <ac:picMk id="29" creationId="{B1216AE7-D979-6883-7E3F-2FAF883134F8}"/>
          </ac:picMkLst>
        </pc:picChg>
        <pc:picChg chg="add mod">
          <ac:chgData name="Z.Agiasophiti" userId="1004997b-101a-4b69-99f4-1bf035a50a74" providerId="ADAL" clId="{F8893D1D-6329-4ADD-BCDF-C187F2D3D154}" dt="2025-05-28T07:37:34.535" v="80"/>
          <ac:picMkLst>
            <pc:docMk/>
            <pc:sldMasterMk cId="3364839347" sldId="2147483648"/>
            <ac:picMk id="30" creationId="{8B412BB0-6918-18C1-82CF-F189D52C7AE9}"/>
          </ac:picMkLst>
        </pc:picChg>
        <pc:picChg chg="add mod">
          <ac:chgData name="Z.Agiasophiti" userId="1004997b-101a-4b69-99f4-1bf035a50a74" providerId="ADAL" clId="{F8893D1D-6329-4ADD-BCDF-C187F2D3D154}" dt="2025-05-28T07:37:34.535" v="80"/>
          <ac:picMkLst>
            <pc:docMk/>
            <pc:sldMasterMk cId="3364839347" sldId="2147483648"/>
            <ac:picMk id="31" creationId="{96A19D64-D9E4-08DB-31B4-C777632480ED}"/>
          </ac:picMkLst>
        </pc:picChg>
        <pc:picChg chg="add mod">
          <ac:chgData name="Z.Agiasophiti" userId="1004997b-101a-4b69-99f4-1bf035a50a74" providerId="ADAL" clId="{F8893D1D-6329-4ADD-BCDF-C187F2D3D154}" dt="2025-05-28T07:37:34.535" v="80"/>
          <ac:picMkLst>
            <pc:docMk/>
            <pc:sldMasterMk cId="3364839347" sldId="2147483648"/>
            <ac:picMk id="33" creationId="{BCD20363-AF6B-2FFB-6BFC-276EA0E39F1F}"/>
          </ac:picMkLst>
        </pc:picChg>
        <pc:sldLayoutChg chg="addSp delSp modSp mod">
          <pc:chgData name="Z.Agiasophiti" userId="1004997b-101a-4b69-99f4-1bf035a50a74" providerId="ADAL" clId="{F8893D1D-6329-4ADD-BCDF-C187F2D3D154}" dt="2025-05-28T07:41:39.470" v="235"/>
          <pc:sldLayoutMkLst>
            <pc:docMk/>
            <pc:sldMasterMk cId="3364839347" sldId="2147483648"/>
            <pc:sldLayoutMk cId="780634668" sldId="2147483649"/>
          </pc:sldLayoutMkLst>
          <pc:spChg chg="del">
            <ac:chgData name="Z.Agiasophiti" userId="1004997b-101a-4b69-99f4-1bf035a50a74" providerId="ADAL" clId="{F8893D1D-6329-4ADD-BCDF-C187F2D3D154}" dt="2025-05-28T07:41:28.051" v="234" actId="478"/>
            <ac:spMkLst>
              <pc:docMk/>
              <pc:sldMasterMk cId="3364839347" sldId="2147483648"/>
              <pc:sldLayoutMk cId="780634668" sldId="2147483649"/>
              <ac:spMk id="2" creationId="{25EC53F1-189B-3B85-B515-2E3983E35777}"/>
            </ac:spMkLst>
          </pc:spChg>
          <pc:spChg chg="del">
            <ac:chgData name="Z.Agiasophiti" userId="1004997b-101a-4b69-99f4-1bf035a50a74" providerId="ADAL" clId="{F8893D1D-6329-4ADD-BCDF-C187F2D3D154}" dt="2025-05-28T07:41:28.051" v="234" actId="478"/>
            <ac:spMkLst>
              <pc:docMk/>
              <pc:sldMasterMk cId="3364839347" sldId="2147483648"/>
              <pc:sldLayoutMk cId="780634668" sldId="2147483649"/>
              <ac:spMk id="3" creationId="{B49DA86B-285C-68D7-C934-A22282E3B4A5}"/>
            </ac:spMkLst>
          </pc:spChg>
          <pc:spChg chg="del">
            <ac:chgData name="Z.Agiasophiti" userId="1004997b-101a-4b69-99f4-1bf035a50a74" providerId="ADAL" clId="{F8893D1D-6329-4ADD-BCDF-C187F2D3D154}" dt="2025-05-28T07:41:28.051" v="234" actId="478"/>
            <ac:spMkLst>
              <pc:docMk/>
              <pc:sldMasterMk cId="3364839347" sldId="2147483648"/>
              <pc:sldLayoutMk cId="780634668" sldId="2147483649"/>
              <ac:spMk id="4" creationId="{C6F96E89-FFE3-ACA8-380A-5FBAFC282FFC}"/>
            </ac:spMkLst>
          </pc:spChg>
          <pc:spChg chg="del">
            <ac:chgData name="Z.Agiasophiti" userId="1004997b-101a-4b69-99f4-1bf035a50a74" providerId="ADAL" clId="{F8893D1D-6329-4ADD-BCDF-C187F2D3D154}" dt="2025-05-28T07:41:28.051" v="234" actId="478"/>
            <ac:spMkLst>
              <pc:docMk/>
              <pc:sldMasterMk cId="3364839347" sldId="2147483648"/>
              <pc:sldLayoutMk cId="780634668" sldId="2147483649"/>
              <ac:spMk id="5" creationId="{21CF0BE1-0D96-1E5E-78C9-D074BD25C961}"/>
            </ac:spMkLst>
          </pc:spChg>
          <pc:spChg chg="del">
            <ac:chgData name="Z.Agiasophiti" userId="1004997b-101a-4b69-99f4-1bf035a50a74" providerId="ADAL" clId="{F8893D1D-6329-4ADD-BCDF-C187F2D3D154}" dt="2025-05-28T07:41:28.051" v="234" actId="478"/>
            <ac:spMkLst>
              <pc:docMk/>
              <pc:sldMasterMk cId="3364839347" sldId="2147483648"/>
              <pc:sldLayoutMk cId="780634668" sldId="2147483649"/>
              <ac:spMk id="6" creationId="{C5249575-A201-312E-7EF9-44C92A77CE03}"/>
            </ac:spMkLst>
          </pc:spChg>
          <pc:spChg chg="add mod">
            <ac:chgData name="Z.Agiasophiti" userId="1004997b-101a-4b69-99f4-1bf035a50a74" providerId="ADAL" clId="{F8893D1D-6329-4ADD-BCDF-C187F2D3D154}" dt="2025-05-28T07:41:39.470" v="235"/>
            <ac:spMkLst>
              <pc:docMk/>
              <pc:sldMasterMk cId="3364839347" sldId="2147483648"/>
              <pc:sldLayoutMk cId="780634668" sldId="2147483649"/>
              <ac:spMk id="7" creationId="{090D78D9-81FD-3228-AE5E-D8EF9E0C5FBE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90D78D9-81FD-3228-AE5E-D8EF9E0C5F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00353" y="6315439"/>
            <a:ext cx="1591294" cy="36512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Slide </a:t>
            </a:r>
            <a:fld id="{5AA75914-EC80-4409-AFE7-85AE221F1E5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0634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B605A7-5338-FD26-3C3B-03B2F21E4FF4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0" y="1"/>
            <a:ext cx="12192000" cy="720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D68D2C-95E7-A298-03F0-C6824E778F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102054"/>
              </a:clrFrom>
              <a:clrTo>
                <a:srgbClr val="10205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59900" y="42496"/>
            <a:ext cx="2717800" cy="6031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006916-DAA7-3E4A-31F9-E11802A9C72C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138000"/>
            <a:ext cx="12192000" cy="720000"/>
          </a:xfrm>
          <a:prstGeom prst="rect">
            <a:avLst/>
          </a:prstGeom>
        </p:spPr>
      </p:pic>
      <p:pic>
        <p:nvPicPr>
          <p:cNvPr id="10" name="Picture 9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547CA28-E2E1-C13A-50BE-8E67F6A887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0930"/>
            <a:ext cx="1777134" cy="8341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625E4EF-CD36-8B2D-7906-77A8F6789E54}"/>
              </a:ext>
            </a:extLst>
          </p:cNvPr>
          <p:cNvSpPr txBox="1"/>
          <p:nvPr userDrawn="1"/>
        </p:nvSpPr>
        <p:spPr>
          <a:xfrm>
            <a:off x="2178050" y="6236390"/>
            <a:ext cx="223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CA23159</a:t>
            </a:r>
          </a:p>
        </p:txBody>
      </p:sp>
      <p:pic>
        <p:nvPicPr>
          <p:cNvPr id="12" name="Picture 1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362370E-D857-8CA5-6DF5-0F90660450A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740" y="6199817"/>
            <a:ext cx="2676830" cy="596366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EE82A2C-694D-3817-88A7-B808E90AEF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00353" y="6315439"/>
            <a:ext cx="1591294" cy="36512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Slide </a:t>
            </a:r>
            <a:fld id="{5AA75914-EC80-4409-AFE7-85AE221F1E5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4839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A1DB000B-CFF3-94D5-0FDE-F3698AAA9C9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2329314"/>
            <a:ext cx="9144000" cy="770022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dirty="0"/>
              <a:t>DEWATRA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690B2079-3ED9-0894-689F-BF82EBC5BBB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3342640"/>
            <a:ext cx="9144000" cy="191516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Title and authors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718F0DF-E32B-5F5D-7B66-0224CA49C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00353" y="6315439"/>
            <a:ext cx="1591294" cy="36512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Slide </a:t>
            </a:r>
            <a:fld id="{5AA75914-EC80-4409-AFE7-85AE221F1E58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6449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ubtitle 2">
            <a:extLst>
              <a:ext uri="{FF2B5EF4-FFF2-40B4-BE49-F238E27FC236}">
                <a16:creationId xmlns:a16="http://schemas.microsoft.com/office/drawing/2014/main" id="{690B2079-3ED9-0894-689F-BF82EBC5BBB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35806" y="1049153"/>
            <a:ext cx="11120388" cy="4716379"/>
          </a:xfrm>
          <a:prstGeom prst="rect">
            <a:avLst/>
          </a:prstGeom>
        </p:spPr>
        <p:txBody>
          <a:bodyPr/>
          <a:lstStyle/>
          <a:p>
            <a:pPr marL="0" indent="0" algn="l">
              <a:buNone/>
            </a:pPr>
            <a:r>
              <a:rPr lang="en-GB" dirty="0"/>
              <a:t>Text Here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5639381-ED79-2173-8616-2AA0825F26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00353" y="6315439"/>
            <a:ext cx="1591294" cy="36512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Slide </a:t>
            </a:r>
            <a:fld id="{5AA75914-EC80-4409-AFE7-85AE221F1E58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0754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10</Words>
  <Application>Microsoft Office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DEWATRA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DEWATRA</dc:title>
  <dc:creator>Z.Agiasophiti</dc:creator>
  <cp:lastModifiedBy>Carlos Guedes Soares</cp:lastModifiedBy>
  <cp:revision>2</cp:revision>
  <dcterms:created xsi:type="dcterms:W3CDTF">2025-05-28T07:17:22Z</dcterms:created>
  <dcterms:modified xsi:type="dcterms:W3CDTF">2026-04-24T08:28:24Z</dcterms:modified>
</cp:coreProperties>
</file>